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250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3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4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5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46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82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5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0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0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FF45-4A02-D441-96B2-C38F82B95EC8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B2E0-502D-C945-ADD6-3F21186D1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B80A00B-5398-B9E3-BC81-803EE705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46" y="1552244"/>
            <a:ext cx="3971444" cy="14022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AA656D-5878-8844-EBF2-F43EAFA2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09" y="470575"/>
            <a:ext cx="3335959" cy="33793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1E7C98-2763-1A4A-9DD7-573490711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" y="3197337"/>
            <a:ext cx="3971444" cy="3177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2A00E5-5132-8667-1073-AF924F4BA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336" y="4069534"/>
            <a:ext cx="2437328" cy="1339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A344F5-E694-7AC1-F9AC-A7D03AACC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757" y="4527824"/>
            <a:ext cx="1333500" cy="4476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FA129D3-A181-B506-D586-5012BA1BB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323" y="4423049"/>
            <a:ext cx="600075" cy="5524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497C61-AB93-619D-B3D8-5901B2886F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390" y="4423049"/>
            <a:ext cx="1621190" cy="62654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E2FDF7C-84CD-5657-F07D-28A47CF49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28" y="4386038"/>
            <a:ext cx="1511544" cy="66570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60A5C04-A438-4F9A-6464-277862047A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046" y="789365"/>
            <a:ext cx="3971446" cy="5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4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0</Words>
  <Application>Microsoft Macintosh PowerPoint</Application>
  <PresentationFormat>Předvádění na obrazovce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Gruncl</dc:creator>
  <cp:lastModifiedBy>Lukáš Gruncl</cp:lastModifiedBy>
  <cp:revision>2</cp:revision>
  <dcterms:created xsi:type="dcterms:W3CDTF">2023-01-23T10:02:55Z</dcterms:created>
  <dcterms:modified xsi:type="dcterms:W3CDTF">2023-01-23T10:29:17Z</dcterms:modified>
</cp:coreProperties>
</file>