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44"/>
  </p:normalViewPr>
  <p:slideViewPr>
    <p:cSldViewPr snapToGrid="0">
      <p:cViewPr varScale="1">
        <p:scale>
          <a:sx n="116" d="100"/>
          <a:sy n="116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74485-CB19-2E43-CFE2-7D145CA38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3465AF-EA2D-1D50-DB0A-DA21C901E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49FA93-101F-E1C1-5077-C738376FD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992512-F376-59C0-B0DE-DF6B17EFB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BAA894-7D90-53BD-48DA-A4FACD75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00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D06F7-FB69-857D-AF57-BE43072FE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D3E28F-8A51-0820-A8F1-F0DB0876E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8811D7-7655-829F-3B05-E0BDD3047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602DC6-5D53-CC6E-B34B-86BEAD1C3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F7E0A0-E499-ABC7-9CAC-A16EC2AE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69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D8DB0AB-4165-00F8-CE1D-98D97E4D91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093132-9BF0-BFE9-ADDE-67BE148B8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E43EF7-69BC-73F7-12B9-726F26FED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0CA5F9-5027-DADF-ED06-A90535C5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278F6A-DA23-68C8-84D1-37C44D4E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44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B2FF5-641E-4FF9-77FE-58CCF4FC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411860-3733-0CA8-ADC6-7D55C15EF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E25B05-4E32-F501-8103-4609236C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03DECC-B820-6494-DC68-8B27EB3F5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1CA6D6-F2F9-4248-E331-510C9E68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83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1A066-B40B-9A64-5DD7-A8D2DBCFD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4AB2A5-2F34-587B-C786-737FCBBAB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276808-33CE-17E4-F675-B761EE040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08071E-7C1C-9769-5686-922075437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5F1BD4-B448-058F-33F7-2ED2F85F4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81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3213B-37E2-5175-4F5E-ADD7A680C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F3E736-7715-69CE-EE8B-6AD540825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8AE0CC-0371-55D9-7CB5-ADD9F065E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D3F7E2-8F30-BBA0-7E9B-D906A6157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650BE2-4F99-6EBE-0B74-4D48F55A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54BC15-98CF-E4F6-36B2-1E1B144E7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80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4ADFB-0B02-5821-4AB1-04771F634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FB4D7A-C241-4EBF-AF76-1932A1610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50C88A-261A-F0DC-3752-953048874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E25405B-3495-2943-7FE1-FCA0FC424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48859C-BA4C-428F-2C35-8CF82B2FF1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3DAEA7D-9D00-00D5-7EC7-85E358D5A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430E04-282B-48BD-5CE3-BDC4A05A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DAC6806-5C54-399E-2DEF-7030A4EDC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22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8D4F0-C096-7D35-AA02-388BF6894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85E8D3-78F2-2549-314C-F258714AB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59D647-7075-4AF8-F781-FA269AC10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A60F2F-35BA-9D5C-A224-41B6A787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51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B0EEEC7-6B08-8ABB-D880-CA0B21DD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7B88958-F7EA-5946-AFB6-8819707C2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1A520E-AAE5-8A10-E7B1-2AB41E4E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90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C0D53-9CD2-8AF6-51E8-00C2321EE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845B0-B85D-9101-5D09-20885351A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834EA3-9D99-534D-CC97-28A9BD05C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ACDB3B-75C5-3344-CDC8-01A6F5ED3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4CB14B-F7D6-82A7-E724-DBB424CC2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62C6BF-C15F-E27A-C491-191C72136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75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74F01-FA2F-E1EE-A13B-0EB05A8CE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21BE2CC-85DF-F0E6-2F32-447CE4B41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A0447B-367F-C4A6-8C7E-9E190A30F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89CCE9-454B-51BC-9741-A2F8368FB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64C6C1-F7F7-8624-BB98-E6115FAD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E15D50-736D-6451-8A05-27EEBE5B8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38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0261A5-C1B8-87A7-E664-4FBB73513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C37658-DD61-3D32-17D7-6BCA66174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D7EB28-9136-060B-BB5F-4664314D8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22431-6E5F-AB4A-8181-F6643C95335E}" type="datetimeFigureOut">
              <a:rPr lang="cs-CZ" smtClean="0"/>
              <a:t>31.03.2023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633CD6-2301-EE60-8D7D-19BC935E5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FD97E7-3009-FBBC-E14B-A52C549545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31B1B-7759-F24D-B58E-998F6C6F77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98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hračka&#10;&#10;Popis byl vytvořen automaticky">
            <a:extLst>
              <a:ext uri="{FF2B5EF4-FFF2-40B4-BE49-F238E27FC236}">
                <a16:creationId xmlns:a16="http://schemas.microsoft.com/office/drawing/2014/main" id="{CED0C3B4-A709-DC4F-B835-C54B12854C1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820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Gruncl</dc:creator>
  <cp:lastModifiedBy>Lukáš Gruncl</cp:lastModifiedBy>
  <cp:revision>1</cp:revision>
  <dcterms:created xsi:type="dcterms:W3CDTF">2023-03-31T09:03:13Z</dcterms:created>
  <dcterms:modified xsi:type="dcterms:W3CDTF">2023-03-31T09:03:49Z</dcterms:modified>
</cp:coreProperties>
</file>