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AE92"/>
    <a:srgbClr val="6F4E9B"/>
    <a:srgbClr val="E948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24"/>
    <p:restoredTop sz="94628"/>
  </p:normalViewPr>
  <p:slideViewPr>
    <p:cSldViewPr snapToGrid="0">
      <p:cViewPr varScale="1">
        <p:scale>
          <a:sx n="108" d="100"/>
          <a:sy n="108" d="100"/>
        </p:scale>
        <p:origin x="10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B3597-99A8-6941-8B1B-A45DB3A57666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76872-3515-964F-942C-7E8E61B241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88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76872-3515-964F-942C-7E8E61B2419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670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0FFAF5-BFE6-2290-6C88-E5FE24DA7C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42B16A-7CF0-12F8-9989-BF5B55AD06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7F3035-8C64-7B46-D8B7-C82C0D64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411D-BCCF-A448-982D-D9B15D90B4F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44343F-9E0F-6740-A782-FA7FAB1D5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BF5685-EFAC-6865-C180-31F5F9AC1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7623D-FF54-2A49-9475-84A883CB7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00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BFBF3-1233-BD6E-E156-48C4F49F3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465133-064B-B04A-D75B-3270B3D4C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A1CC47-E223-0EE0-66C8-7A7642CE9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411D-BCCF-A448-982D-D9B15D90B4F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224BBD-9220-0A6E-C565-29B6793F2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CA63AB-0984-5266-0432-B065BD4B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7623D-FF54-2A49-9475-84A883CB7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60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9A9A205-DB3B-D487-EF18-96E5BB6C9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CBF83E-C1B5-1F36-3B7E-05DE3EE05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A6729E-1259-B28C-B4D7-B367FDA46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411D-BCCF-A448-982D-D9B15D90B4F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B1364A-3384-6D62-5739-F4AE32BAF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2400A1-D319-2CD7-03FB-A469B380E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7623D-FF54-2A49-9475-84A883CB7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04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8F4E3-D937-82F5-107E-D54D0298E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2D2207-71FA-1B80-BD17-B23F90092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8FD26C-0952-B6BB-B40E-F5893E140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411D-BCCF-A448-982D-D9B15D90B4F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7E8738-BA40-A4D6-6CDF-563CCEEA2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968EBB-ADC0-74E9-27BB-022F129C1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7623D-FF54-2A49-9475-84A883CB7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63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40DE32-0109-53F7-49FC-275B1D71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5AD9D6-78BA-8655-8619-DBA37AC4C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954401-5282-0F6C-8E1F-7526BFE9B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411D-BCCF-A448-982D-D9B15D90B4F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9C3BDF-D727-1740-FFDA-B7941EA08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1B9685-830B-1BE9-316B-05E50682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7623D-FF54-2A49-9475-84A883CB7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261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DEC809-4E47-8626-E948-B50635517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8BA414-2580-7DC1-283A-0445FBC44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6264D9-B0B2-4A25-5248-9D9A6B978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F65D39-9434-CC4E-3C0B-5AE9C730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411D-BCCF-A448-982D-D9B15D90B4F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6351D2-5396-1F8A-B3BE-D7397D918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59F5200-61A5-11C2-6690-FF15139E1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7623D-FF54-2A49-9475-84A883CB7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06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A5F94-0F07-EDA4-69EB-430AF34C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E41FF4-683A-E90A-36C5-46C4EA9DA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9A1F54-24B7-E8C0-D935-86545AC2B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4CE8781-EC8E-B270-2BB6-5CBC14AFDB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3721C96-3207-0883-DA58-132638D57A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E0E1504-D12B-F0E4-3B30-3884F0E2B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411D-BCCF-A448-982D-D9B15D90B4F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9CCC849-BAE8-92EA-8937-F000CACF8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65422EA-BF03-2EEE-9185-F5666D71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7623D-FF54-2A49-9475-84A883CB7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24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57369-4057-60C9-C4D1-9F6A4E51E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A9BFE19-DA72-7ABB-79AE-FE69DF72E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411D-BCCF-A448-982D-D9B15D90B4F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1CADDD-2179-C5C2-28D7-769F8EFC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12159B5-39B2-98D6-D5D6-C758BCE69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7623D-FF54-2A49-9475-84A883CB7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84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240B4F8-7938-843C-BDDC-03F5E43FB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411D-BCCF-A448-982D-D9B15D90B4F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B883A58-B54E-EC49-EC03-1D3F333F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7B142B-D999-E185-F326-710389C0D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7623D-FF54-2A49-9475-84A883CB7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37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87BE5-37FA-906D-59F3-798B9175E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629E8B-C08D-572C-E54B-89CECED81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533B528-683E-8A85-FFFF-3AC940056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AFE1CE-A000-DCB0-3D4C-6BABE3044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411D-BCCF-A448-982D-D9B15D90B4F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2392A3-3EC5-FAD0-4287-2AF4EFB34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423EE1-321D-EC51-14D9-692B4E74E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7623D-FF54-2A49-9475-84A883CB7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60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E1E66-A3E4-EBA2-F011-1B6B1F447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F3BFA6-BADF-94E5-AE56-26F2A92D35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15AF32-6178-8FF6-C4DD-282DDE49F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6AF45D-84B8-561B-BB45-DDA7794B2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411D-BCCF-A448-982D-D9B15D90B4F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905DD0-253E-8BF7-FE06-014F1CCE4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DE00FD-6A5A-986B-2EBE-D4B41811A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7623D-FF54-2A49-9475-84A883CB7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76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174E77-402E-5C75-D81A-70AAD56E7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D62A3F-D855-41D2-41E9-5332E754A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80F39B-F464-2E31-D5E6-9A8B3AE019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A411D-BCCF-A448-982D-D9B15D90B4FF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91217D-1731-5D36-7049-D50043EE76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E1AD1C-0BE9-F598-F3F1-E3D95E1C0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7623D-FF54-2A49-9475-84A883CB7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92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silueta, umění&#10;&#10;Popis byl vytvořen automaticky s nízkou mírou spolehlivosti">
            <a:extLst>
              <a:ext uri="{FF2B5EF4-FFF2-40B4-BE49-F238E27FC236}">
                <a16:creationId xmlns:a16="http://schemas.microsoft.com/office/drawing/2014/main" id="{5324FC72-AB1C-ABDE-6A7B-4A77FCB9F3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459943"/>
            <a:ext cx="7772400" cy="5938113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832A8BAD-2068-1423-B92B-A7B90AA12831}"/>
              </a:ext>
            </a:extLst>
          </p:cNvPr>
          <p:cNvSpPr txBox="1"/>
          <p:nvPr/>
        </p:nvSpPr>
        <p:spPr>
          <a:xfrm>
            <a:off x="274872" y="5989992"/>
            <a:ext cx="51533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Core Sans D 55 Bold" panose="020B0803030302020204" pitchFamily="34" charset="0"/>
              </a:rPr>
              <a:t>WWW.</a:t>
            </a:r>
            <a:r>
              <a:rPr lang="cs-CZ" spc="600" dirty="0">
                <a:solidFill>
                  <a:srgbClr val="0FAE92"/>
                </a:solidFill>
                <a:latin typeface="Core Sans D 55 Bold" panose="020B0803030302020204" pitchFamily="34" charset="0"/>
              </a:rPr>
              <a:t>WCIM2024</a:t>
            </a:r>
            <a:r>
              <a:rPr lang="cs-CZ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Core Sans D 55 Bold" panose="020B0803030302020204" pitchFamily="34" charset="0"/>
              </a:rPr>
              <a:t>.COM</a:t>
            </a:r>
            <a:endParaRPr lang="cs-CZ" spc="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ore Sans D 55 Bold" panose="020B0803030302020204" pitchFamily="34" charset="0"/>
            </a:endParaRPr>
          </a:p>
        </p:txBody>
      </p:sp>
      <p:pic>
        <p:nvPicPr>
          <p:cNvPr id="11" name="Obrázek 10" descr="Obsah obrázku text, Písmo, snímek obrazovky, Grafika&#10;&#10;Popis byl vytvořen automaticky">
            <a:extLst>
              <a:ext uri="{FF2B5EF4-FFF2-40B4-BE49-F238E27FC236}">
                <a16:creationId xmlns:a16="http://schemas.microsoft.com/office/drawing/2014/main" id="{1DD9AF43-3E06-3EFA-D9AC-9319308B14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068" y="663765"/>
            <a:ext cx="5335003" cy="2809768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613AE92A-4E4A-FAAB-D6A8-A88F5CD9857C}"/>
              </a:ext>
            </a:extLst>
          </p:cNvPr>
          <p:cNvSpPr txBox="1"/>
          <p:nvPr/>
        </p:nvSpPr>
        <p:spPr>
          <a:xfrm rot="5400000">
            <a:off x="2578845" y="3090173"/>
            <a:ext cx="5454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>
                <a:solidFill>
                  <a:schemeClr val="bg1">
                    <a:lumMod val="75000"/>
                  </a:schemeClr>
                </a:solidFill>
                <a:effectLst/>
                <a:latin typeface="Core Sans D 15 Thin" panose="020B0403030302020204" pitchFamily="34" charset="0"/>
              </a:rPr>
              <a:t>}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45D4A15F-7AF8-07B1-8C37-38D92E1C5559}"/>
              </a:ext>
            </a:extLst>
          </p:cNvPr>
          <p:cNvSpPr txBox="1"/>
          <p:nvPr/>
        </p:nvSpPr>
        <p:spPr>
          <a:xfrm>
            <a:off x="978323" y="5332447"/>
            <a:ext cx="3698709" cy="2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33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ore Sans D 45 Medium" panose="020B0603030302020204" pitchFamily="34" charset="0"/>
              </a:rPr>
              <a:t>SUBMIT YOUR ABSTRACT </a:t>
            </a:r>
            <a:r>
              <a:rPr lang="cs-CZ" sz="1330" kern="1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ore Sans D 45 Medium" panose="020B0603030302020204" pitchFamily="34" charset="0"/>
              </a:rPr>
              <a:t>UNTIL 31 </a:t>
            </a:r>
            <a:r>
              <a:rPr lang="cs-CZ" sz="133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ore Sans D 45 Medium" panose="020B0603030302020204" pitchFamily="34" charset="0"/>
              </a:rPr>
              <a:t>MAY 2024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986235A-1A42-D72D-CDA8-914EE0955E59}"/>
              </a:ext>
            </a:extLst>
          </p:cNvPr>
          <p:cNvSpPr txBox="1"/>
          <p:nvPr/>
        </p:nvSpPr>
        <p:spPr>
          <a:xfrm>
            <a:off x="250982" y="4295104"/>
            <a:ext cx="5153390" cy="1049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800" dirty="0">
                <a:solidFill>
                  <a:srgbClr val="6F4E9B"/>
                </a:solidFill>
                <a:effectLst/>
                <a:latin typeface="Core Sans D 55 Bold" panose="020B0803030302020204" pitchFamily="34" charset="0"/>
              </a:rPr>
              <a:t>ABSTRACT SUBMISSION</a:t>
            </a:r>
          </a:p>
          <a:p>
            <a:pPr algn="ctr"/>
            <a:r>
              <a:rPr lang="cs-CZ" sz="2800" dirty="0">
                <a:solidFill>
                  <a:srgbClr val="0FAE92"/>
                </a:solidFill>
                <a:effectLst/>
                <a:latin typeface="Core Sans D 55 Bold" panose="020B0803030302020204" pitchFamily="34" charset="0"/>
              </a:rPr>
              <a:t>IS OPEN</a:t>
            </a:r>
          </a:p>
        </p:txBody>
      </p:sp>
    </p:spTree>
    <p:extLst>
      <p:ext uri="{BB962C8B-B14F-4D97-AF65-F5344CB8AC3E}">
        <p14:creationId xmlns:p14="http://schemas.microsoft.com/office/powerpoint/2010/main" val="3902652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</Words>
  <Application>Microsoft Office PowerPoint</Application>
  <PresentationFormat>Širokoúhlá obrazovka</PresentationFormat>
  <Paragraphs>6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Core Sans D 15 Thin</vt:lpstr>
      <vt:lpstr>Core Sans D 45 Medium</vt:lpstr>
      <vt:lpstr>Core Sans D 55 Bold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 Gruncl</dc:creator>
  <cp:lastModifiedBy>Lukacova Zuzana</cp:lastModifiedBy>
  <cp:revision>4</cp:revision>
  <dcterms:created xsi:type="dcterms:W3CDTF">2023-11-09T14:26:58Z</dcterms:created>
  <dcterms:modified xsi:type="dcterms:W3CDTF">2023-11-14T11:07:20Z</dcterms:modified>
</cp:coreProperties>
</file>